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</p:sldMasterIdLst>
  <p:notesMasterIdLst>
    <p:notesMasterId r:id="rId37"/>
  </p:notesMasterIdLst>
  <p:sldIdLst>
    <p:sldId id="256" r:id="rId2"/>
    <p:sldId id="736" r:id="rId3"/>
    <p:sldId id="785" r:id="rId4"/>
    <p:sldId id="847" r:id="rId5"/>
    <p:sldId id="846" r:id="rId6"/>
    <p:sldId id="866" r:id="rId7"/>
    <p:sldId id="878" r:id="rId8"/>
    <p:sldId id="879" r:id="rId9"/>
    <p:sldId id="877" r:id="rId10"/>
    <p:sldId id="876" r:id="rId11"/>
    <p:sldId id="737" r:id="rId12"/>
    <p:sldId id="851" r:id="rId13"/>
    <p:sldId id="868" r:id="rId14"/>
    <p:sldId id="869" r:id="rId15"/>
    <p:sldId id="873" r:id="rId16"/>
    <p:sldId id="874" r:id="rId17"/>
    <p:sldId id="871" r:id="rId18"/>
    <p:sldId id="872" r:id="rId19"/>
    <p:sldId id="881" r:id="rId20"/>
    <p:sldId id="740" r:id="rId21"/>
    <p:sldId id="862" r:id="rId22"/>
    <p:sldId id="867" r:id="rId23"/>
    <p:sldId id="860" r:id="rId24"/>
    <p:sldId id="861" r:id="rId25"/>
    <p:sldId id="858" r:id="rId26"/>
    <p:sldId id="859" r:id="rId27"/>
    <p:sldId id="883" r:id="rId28"/>
    <p:sldId id="856" r:id="rId29"/>
    <p:sldId id="857" r:id="rId30"/>
    <p:sldId id="863" r:id="rId31"/>
    <p:sldId id="865" r:id="rId32"/>
    <p:sldId id="864" r:id="rId33"/>
    <p:sldId id="908" r:id="rId34"/>
    <p:sldId id="910" r:id="rId35"/>
    <p:sldId id="907" r:id="rId36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2" autoAdjust="0"/>
    <p:restoredTop sz="94601" autoAdjust="0"/>
  </p:normalViewPr>
  <p:slideViewPr>
    <p:cSldViewPr>
      <p:cViewPr>
        <p:scale>
          <a:sx n="70" d="100"/>
          <a:sy n="70" d="100"/>
        </p:scale>
        <p:origin x="-571" y="-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96"/>
    </p:cViewPr>
  </p:sorterViewPr>
  <p:notesViewPr>
    <p:cSldViewPr>
      <p:cViewPr varScale="1">
        <p:scale>
          <a:sx n="63" d="100"/>
          <a:sy n="63" d="100"/>
        </p:scale>
        <p:origin x="-1666" y="-77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4714E871-2082-4888-AB1E-E048D23D9764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34D2EDD2-E77D-4CD7-A9C2-9259F9CCD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56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BEC5-5D43-4967-9CAD-BEC88264CA5D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6BE433-6D45-451D-910B-9BD5CC85F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C6021-381B-42B5-9F86-246399961719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49090-732F-4972-9015-C7DE4AC50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FA4AB-142A-428F-A133-2C3AAB7526EC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33D24-C8C9-44F9-8BB5-20CF29B6E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4638"/>
            <a:ext cx="7772400" cy="5745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B09D6-046A-4A9B-87D8-B83626E9EFBD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85CC8-47C4-4712-82E2-096236775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6F84B-6D04-43E1-ACCC-228A06606C42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CADB0-3E8B-4A5E-89AD-3DE2EB285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12AE-0692-431E-912D-27780C88C183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FA2F1-4C2A-4D78-9BDB-1D8972733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A66-C186-45BB-B3F8-D3243BF455A4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90DAB-2E76-4EFD-A272-9F750F643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D71A-9717-4C89-8F26-1B4754EA2FF6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06A86-6D1E-4F9B-8F8C-B743C0F93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0A8CA-E4AE-498E-BBAE-7F32332EB20D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C7ECC-9EEA-419D-AA64-3EE23CDEE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6821E-5C18-444A-AC9D-873A2588A320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7293-BA4B-4AF8-AE18-8E9C4166D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Скругленный прямоугольник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F8F4F-A6E5-4321-95E8-100F01407960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01E3-A71D-4FFC-81EC-F570560AB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1F938-22B9-4103-9D0C-6C030BB144C1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A1302-B4C7-4252-974C-5BC095E6E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7BD517-1973-4067-8F7C-0E493AA6206A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01ADB84-1A26-4E79-B947-E4BF78BBB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49" r:id="rId2"/>
    <p:sldLayoutId id="2147484358" r:id="rId3"/>
    <p:sldLayoutId id="2147484350" r:id="rId4"/>
    <p:sldLayoutId id="2147484351" r:id="rId5"/>
    <p:sldLayoutId id="2147484352" r:id="rId6"/>
    <p:sldLayoutId id="2147484353" r:id="rId7"/>
    <p:sldLayoutId id="2147484359" r:id="rId8"/>
    <p:sldLayoutId id="2147484360" r:id="rId9"/>
    <p:sldLayoutId id="2147484354" r:id="rId10"/>
    <p:sldLayoutId id="2147484355" r:id="rId11"/>
    <p:sldLayoutId id="21474843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0" y="1357313"/>
            <a:ext cx="9144000" cy="1843087"/>
          </a:xfrm>
        </p:spPr>
        <p:txBody>
          <a:bodyPr/>
          <a:lstStyle/>
          <a:p>
            <a:pPr eaLnBrk="1" hangingPunct="1"/>
            <a:r>
              <a:rPr lang="ru-RU" sz="3600" i="1" dirty="0" smtClean="0"/>
              <a:t>Публичные слушания </a:t>
            </a:r>
            <a:br>
              <a:rPr lang="ru-RU" sz="3600" i="1" dirty="0" smtClean="0"/>
            </a:br>
            <a:r>
              <a:rPr lang="ru-RU" sz="3600" i="1" dirty="0" smtClean="0"/>
              <a:t>13.02.2015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755576" y="0"/>
            <a:ext cx="76026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Генплан застройки с проектом межевания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\\192.168.1.100\обмен данными\Ильнур\Презентации\SWScan00961.bm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8231" t="9140" r="6632" b="13460"/>
          <a:stretch>
            <a:fillRect/>
          </a:stretch>
        </p:blipFill>
        <p:spPr bwMode="auto">
          <a:xfrm>
            <a:off x="467545" y="490427"/>
            <a:ext cx="8208911" cy="6179744"/>
          </a:xfrm>
          <a:prstGeom prst="rect">
            <a:avLst/>
          </a:prstGeom>
          <a:noFill/>
        </p:spPr>
      </p:pic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691680" y="2852936"/>
            <a:ext cx="11521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latin typeface="+mj-lt"/>
                <a:ea typeface="+mj-ea"/>
                <a:cs typeface="+mj-cs"/>
              </a:rPr>
              <a:t>72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339752" y="2420888"/>
            <a:ext cx="7200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latin typeface="+mj-lt"/>
                <a:ea typeface="+mj-ea"/>
                <a:cs typeface="+mj-cs"/>
              </a:rPr>
              <a:t>74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/>
          </p:nvPr>
        </p:nvSpPr>
        <p:spPr>
          <a:xfrm>
            <a:off x="0" y="1357313"/>
            <a:ext cx="9144000" cy="257175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sz="3600" i="1" dirty="0" smtClean="0"/>
              <a:t>II</a:t>
            </a:r>
            <a:r>
              <a:rPr lang="ru-RU" sz="3600" i="1" dirty="0" smtClean="0"/>
              <a:t>. О внесении изменений в Карту градостроительного зонирования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712967" cy="3714776"/>
          </a:xfrm>
        </p:spPr>
        <p:txBody>
          <a:bodyPr/>
          <a:lstStyle/>
          <a:p>
            <a:pPr algn="ctr" eaLnBrk="1" hangingPunct="1"/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>Вопрос 1. </a:t>
            </a: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Республика Татарстан,                          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г. Альметьевск, ул. Объездная,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северо-западнее с/о «Коммунальник»;</a:t>
            </a:r>
            <a:endParaRPr lang="ru-RU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6" descr="ку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541544"/>
            <a:ext cx="8928992" cy="60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6" descr="ку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812333"/>
            <a:ext cx="8928992" cy="549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6" descr="ку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322827"/>
            <a:ext cx="8784976" cy="636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6" descr="ку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260648"/>
            <a:ext cx="8784976" cy="634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60032" y="404664"/>
            <a:ext cx="86409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ajnj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546870" y="404664"/>
            <a:ext cx="4098264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ajnj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524911" y="404664"/>
            <a:ext cx="4142182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14290"/>
            <a:ext cx="3733800" cy="476248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Существующий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29190" y="214290"/>
            <a:ext cx="3733800" cy="476248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Мои документы\Desktop\д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340768"/>
            <a:ext cx="4197198" cy="3672408"/>
          </a:xfrm>
          <a:prstGeom prst="rect">
            <a:avLst/>
          </a:prstGeom>
          <a:noFill/>
        </p:spPr>
      </p:pic>
      <p:pic>
        <p:nvPicPr>
          <p:cNvPr id="7" name="Содержимое 6" descr="После ул Объездная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4392488" cy="3672408"/>
          </a:xfrm>
        </p:spPr>
      </p:pic>
    </p:spTree>
    <p:extLst>
      <p:ext uri="{BB962C8B-B14F-4D97-AF65-F5344CB8AC3E}">
        <p14:creationId xmlns:p14="http://schemas.microsoft.com/office/powerpoint/2010/main" val="418442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0" y="1357313"/>
            <a:ext cx="9144000" cy="1843087"/>
          </a:xfrm>
          <a:solidFill>
            <a:srgbClr val="92D050"/>
          </a:solidFill>
          <a:ln>
            <a:solidFill>
              <a:srgbClr val="00B050"/>
            </a:solidFill>
          </a:ln>
        </p:spPr>
        <p:txBody>
          <a:bodyPr/>
          <a:lstStyle/>
          <a:p>
            <a:pPr eaLnBrk="1" hangingPunct="1"/>
            <a:r>
              <a:rPr sz="3600" i="1" smtClean="0"/>
              <a:t>I</a:t>
            </a:r>
            <a:r>
              <a:rPr lang="ru-RU" sz="3600" i="1" smtClean="0"/>
              <a:t>. Об изменении вида разрешенного использования земельных участков и объектов капитального строительства.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3646758"/>
          </a:xfrm>
        </p:spPr>
        <p:txBody>
          <a:bodyPr/>
          <a:lstStyle/>
          <a:p>
            <a:pPr algn="ctr" eaLnBrk="1" hangingPunct="1"/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>Вопрос 2. </a:t>
            </a: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Республика Татарстан, г. Альметьевск,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ул. Монтажная, д.2/4;</a:t>
            </a:r>
            <a:endParaRPr lang="ru-RU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699792" y="6669360"/>
            <a:ext cx="273630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915816" y="5949280"/>
            <a:ext cx="6228184" cy="792088"/>
          </a:xfrm>
        </p:spPr>
        <p:txBody>
          <a:bodyPr/>
          <a:lstStyle/>
          <a:p>
            <a:r>
              <a:rPr lang="ru-RU" sz="2000" dirty="0" smtClean="0"/>
              <a:t>Место расположения</a:t>
            </a:r>
            <a:endParaRPr lang="ru-RU" sz="2000" dirty="0"/>
          </a:p>
        </p:txBody>
      </p:sp>
      <p:pic>
        <p:nvPicPr>
          <p:cNvPr id="7" name="Содержимое 6" descr="ку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0692" y="441438"/>
            <a:ext cx="8122615" cy="592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2699792" y="3861048"/>
            <a:ext cx="576064" cy="28083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203848" y="3645024"/>
            <a:ext cx="216024" cy="1440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275856" y="3789040"/>
            <a:ext cx="144016" cy="2880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987824" y="3645024"/>
            <a:ext cx="216024" cy="3600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2987824" y="4005064"/>
            <a:ext cx="288032" cy="720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929322" y="3000372"/>
            <a:ext cx="25717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Содержимое 16" descr="Ситуационный план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339752" y="70751"/>
            <a:ext cx="4752528" cy="6694865"/>
          </a:xfrm>
        </p:spPr>
      </p:pic>
      <p:sp>
        <p:nvSpPr>
          <p:cNvPr id="24" name="Полилиния 23"/>
          <p:cNvSpPr/>
          <p:nvPr/>
        </p:nvSpPr>
        <p:spPr>
          <a:xfrm>
            <a:off x="5626608" y="3511296"/>
            <a:ext cx="606552" cy="844296"/>
          </a:xfrm>
          <a:custGeom>
            <a:avLst/>
            <a:gdLst>
              <a:gd name="connsiteX0" fmla="*/ 326136 w 606552"/>
              <a:gd name="connsiteY0" fmla="*/ 0 h 844296"/>
              <a:gd name="connsiteX1" fmla="*/ 606552 w 606552"/>
              <a:gd name="connsiteY1" fmla="*/ 198120 h 844296"/>
              <a:gd name="connsiteX2" fmla="*/ 286512 w 606552"/>
              <a:gd name="connsiteY2" fmla="*/ 844296 h 844296"/>
              <a:gd name="connsiteX3" fmla="*/ 0 w 606552"/>
              <a:gd name="connsiteY3" fmla="*/ 694944 h 844296"/>
              <a:gd name="connsiteX4" fmla="*/ 326136 w 606552"/>
              <a:gd name="connsiteY4" fmla="*/ 0 h 84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52" h="844296">
                <a:moveTo>
                  <a:pt x="326136" y="0"/>
                </a:moveTo>
                <a:lnTo>
                  <a:pt x="606552" y="198120"/>
                </a:lnTo>
                <a:lnTo>
                  <a:pt x="286512" y="844296"/>
                </a:lnTo>
                <a:lnTo>
                  <a:pt x="0" y="694944"/>
                </a:lnTo>
                <a:lnTo>
                  <a:pt x="32613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Генплан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84977" cy="50416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11560" y="89098"/>
            <a:ext cx="7848872" cy="66369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 l="3462" r="1302" b="1632"/>
          <a:stretch>
            <a:fillRect/>
          </a:stretch>
        </p:blipFill>
        <p:spPr>
          <a:xfrm>
            <a:off x="179511" y="620688"/>
            <a:ext cx="8784977" cy="5952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9511" y="664884"/>
            <a:ext cx="8784977" cy="58643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620688"/>
            <a:ext cx="3733800" cy="504056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Существующий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29190" y="620688"/>
            <a:ext cx="3733800" cy="504056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Мои документы\Desktop\д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1593" b="8929"/>
          <a:stretch>
            <a:fillRect/>
          </a:stretch>
        </p:blipFill>
        <p:spPr bwMode="auto">
          <a:xfrm>
            <a:off x="173931" y="1628800"/>
            <a:ext cx="4267401" cy="3960440"/>
          </a:xfrm>
          <a:prstGeom prst="rect">
            <a:avLst/>
          </a:prstGeom>
          <a:noFill/>
        </p:spPr>
      </p:pic>
      <p:pic>
        <p:nvPicPr>
          <p:cNvPr id="25602" name="Picture 2" descr="C:\Мои документы\Desktop\после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3170" y="1628800"/>
            <a:ext cx="4313696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643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3646758"/>
          </a:xfrm>
        </p:spPr>
        <p:txBody>
          <a:bodyPr/>
          <a:lstStyle/>
          <a:p>
            <a:pPr algn="ctr" eaLnBrk="1" hangingPunct="1"/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/>
            </a:r>
            <a:br>
              <a:rPr lang="ru-RU" u="sng" dirty="0" smtClean="0">
                <a:solidFill>
                  <a:schemeClr val="tx1"/>
                </a:solidFill>
              </a:rPr>
            </a:br>
            <a:r>
              <a:rPr lang="ru-RU" u="sng" dirty="0" smtClean="0">
                <a:solidFill>
                  <a:schemeClr val="tx1"/>
                </a:solidFill>
              </a:rPr>
              <a:t>Вопрос 3. </a:t>
            </a: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u="sng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u="sng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Республика Татарстан, г. Альметьевск,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пр-т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И.Зарипова</a:t>
            </a:r>
            <a:r>
              <a:rPr lang="ru-RU" dirty="0" smtClean="0">
                <a:solidFill>
                  <a:schemeClr val="tx1"/>
                </a:solidFill>
              </a:rPr>
              <a:t>, д.3;</a:t>
            </a:r>
            <a:endParaRPr lang="ru-RU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AM0009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74499" y="444660"/>
            <a:ext cx="8617981" cy="6224701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42875" y="2857500"/>
            <a:ext cx="8858250" cy="1143000"/>
          </a:xfrm>
        </p:spPr>
        <p:txBody>
          <a:bodyPr/>
          <a:lstStyle/>
          <a:p>
            <a:pPr algn="ctr" eaLnBrk="1" hangingPunct="1"/>
            <a:r>
              <a:rPr lang="ru-RU" u="sng" dirty="0" smtClean="0">
                <a:solidFill>
                  <a:schemeClr val="tx1"/>
                </a:solidFill>
              </a:rPr>
              <a:t>Вопрос 1.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Республика Татарстан,             </a:t>
            </a:r>
            <a:br>
              <a:rPr lang="ru-RU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г. </a:t>
            </a: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Альметьевск,мкр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. «</a:t>
            </a: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Урсала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»,</a:t>
            </a:r>
            <a:br>
              <a:rPr lang="ru-RU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ул.Бахорина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, д.120г;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Генплан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63688" y="452277"/>
            <a:ext cx="5842557" cy="6238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Эскиз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Вид со стороны озер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93715" y="404665"/>
            <a:ext cx="8305634" cy="63019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со стороны ул. </a:t>
            </a: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Бигаш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Алик\Desktop\ПУБЛ\Презентации\P129013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9" y="587850"/>
            <a:ext cx="7532615" cy="56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/>
          <a:lstStyle/>
          <a:p>
            <a:r>
              <a:rPr lang="ru-RU" sz="3200" dirty="0" err="1" smtClean="0"/>
              <a:t>Фотоситуация</a:t>
            </a:r>
            <a:r>
              <a:rPr lang="ru-RU" sz="3200" dirty="0" smtClean="0"/>
              <a:t> со стороны пр. И. </a:t>
            </a:r>
            <a:r>
              <a:rPr lang="ru-RU" sz="3200" dirty="0" err="1" smtClean="0"/>
              <a:t>Зарипова</a:t>
            </a:r>
            <a:endParaRPr lang="ru-RU" sz="3200" dirty="0"/>
          </a:p>
        </p:txBody>
      </p:sp>
      <p:pic>
        <p:nvPicPr>
          <p:cNvPr id="2050" name="Picture 2" descr="C:\Users\Алик\Desktop\ПУБЛ\Презентации\P12901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970062"/>
            <a:ext cx="7215021" cy="54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25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14290"/>
            <a:ext cx="3733800" cy="476248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Существующий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29190" y="214290"/>
            <a:ext cx="3733800" cy="476248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Мои документы\Desktop\д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36015" y="1177635"/>
            <a:ext cx="4328473" cy="4411605"/>
          </a:xfrm>
          <a:prstGeom prst="rect">
            <a:avLst/>
          </a:prstGeom>
          <a:noFill/>
        </p:spPr>
      </p:pic>
      <p:pic>
        <p:nvPicPr>
          <p:cNvPr id="25602" name="Picture 2" descr="C:\Мои документы\Desktop\после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 cstate="print"/>
          <a:srcRect b="3033"/>
          <a:stretch>
            <a:fillRect/>
          </a:stretch>
        </p:blipFill>
        <p:spPr bwMode="auto">
          <a:xfrm>
            <a:off x="130306" y="1196752"/>
            <a:ext cx="4369686" cy="439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764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357188" y="2357438"/>
            <a:ext cx="8229600" cy="1285876"/>
          </a:xfrm>
        </p:spPr>
        <p:txBody>
          <a:bodyPr/>
          <a:lstStyle/>
          <a:p>
            <a:pPr algn="ctr" eaLnBrk="1" hangingPunct="1"/>
            <a:r>
              <a:rPr lang="ru-RU" sz="4800" dirty="0" smtClean="0">
                <a:solidFill>
                  <a:srgbClr val="FF0000"/>
                </a:solidFill>
                <a:latin typeface="Arial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654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00034" y="-171400"/>
            <a:ext cx="78581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  <p:pic>
        <p:nvPicPr>
          <p:cNvPr id="6" name="Содержимое 5" descr="C__Documents and Settings_ильнур_Рабочий стол_план 2_план 2 Model (1)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1390" y="404664"/>
            <a:ext cx="8703674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ajnj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71533" y="404664"/>
            <a:ext cx="8448939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Фотоситуация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4" descr="ajnj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427650" y="404664"/>
            <a:ext cx="6336704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42875" y="2857500"/>
            <a:ext cx="8858250" cy="1143000"/>
          </a:xfrm>
        </p:spPr>
        <p:txBody>
          <a:bodyPr/>
          <a:lstStyle/>
          <a:p>
            <a:pPr algn="ctr" eaLnBrk="1" hangingPunct="1"/>
            <a:r>
              <a:rPr lang="ru-RU" u="sng" dirty="0" smtClean="0">
                <a:solidFill>
                  <a:schemeClr val="tx1"/>
                </a:solidFill>
              </a:rPr>
              <a:t>Вопрос 2.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Республика Татарстан,             </a:t>
            </a:r>
            <a:br>
              <a:rPr lang="ru-RU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г. Альметьевск, </a:t>
            </a: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мкр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. «</a:t>
            </a: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Урсала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»,</a:t>
            </a:r>
            <a:br>
              <a:rPr lang="ru-RU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dirty="0" err="1" smtClean="0">
                <a:solidFill>
                  <a:schemeClr val="tx1"/>
                </a:solidFill>
                <a:latin typeface="Cambria" pitchFamily="18" charset="0"/>
              </a:rPr>
              <a:t>ул.Бахорина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 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4857752" y="0"/>
            <a:ext cx="292895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Эссен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Содержимое 7" descr="Карта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 l="7500" t="743" r="18333" b="25418"/>
          <a:stretch>
            <a:fillRect/>
          </a:stretch>
        </p:blipFill>
        <p:spPr>
          <a:xfrm>
            <a:off x="323528" y="476671"/>
            <a:ext cx="8511572" cy="6120681"/>
          </a:xfrm>
        </p:spPr>
      </p:pic>
      <p:sp>
        <p:nvSpPr>
          <p:cNvPr id="9" name="Заголовок 4"/>
          <p:cNvSpPr txBox="1">
            <a:spLocks/>
          </p:cNvSpPr>
          <p:nvPr/>
        </p:nvSpPr>
        <p:spPr bwMode="auto">
          <a:xfrm rot="19043091">
            <a:off x="3670601" y="1935276"/>
            <a:ext cx="2242659" cy="45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+mn-lt"/>
                <a:cs typeface="+mn-cs"/>
              </a:rPr>
              <a:t>у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л.Бахорина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 bwMode="auto">
          <a:xfrm rot="18634973">
            <a:off x="5708967" y="4218230"/>
            <a:ext cx="2062538" cy="4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л.Первомайская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Ситуационный план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5360194" y="2166938"/>
            <a:ext cx="414337" cy="435768"/>
          </a:xfrm>
          <a:custGeom>
            <a:avLst/>
            <a:gdLst>
              <a:gd name="connsiteX0" fmla="*/ 180975 w 414337"/>
              <a:gd name="connsiteY0" fmla="*/ 435768 h 435768"/>
              <a:gd name="connsiteX1" fmla="*/ 414337 w 414337"/>
              <a:gd name="connsiteY1" fmla="*/ 173831 h 435768"/>
              <a:gd name="connsiteX2" fmla="*/ 214312 w 414337"/>
              <a:gd name="connsiteY2" fmla="*/ 0 h 435768"/>
              <a:gd name="connsiteX3" fmla="*/ 0 w 414337"/>
              <a:gd name="connsiteY3" fmla="*/ 269081 h 435768"/>
              <a:gd name="connsiteX4" fmla="*/ 180975 w 414337"/>
              <a:gd name="connsiteY4" fmla="*/ 435768 h 43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337" h="435768">
                <a:moveTo>
                  <a:pt x="180975" y="435768"/>
                </a:moveTo>
                <a:lnTo>
                  <a:pt x="414337" y="173831"/>
                </a:lnTo>
                <a:lnTo>
                  <a:pt x="214312" y="0"/>
                </a:lnTo>
                <a:lnTo>
                  <a:pt x="0" y="269081"/>
                </a:lnTo>
                <a:lnTo>
                  <a:pt x="180975" y="435768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0034" y="0"/>
            <a:ext cx="78581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Ситуационный план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\\192.168.1.100\обмен данными\Ильнур\Презентации\SWScan00962.bm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6352984" cy="6090862"/>
          </a:xfrm>
          <a:prstGeom prst="rect">
            <a:avLst/>
          </a:prstGeom>
          <a:noFill/>
        </p:spPr>
      </p:pic>
      <p:sp>
        <p:nvSpPr>
          <p:cNvPr id="5" name="Полилиния 4"/>
          <p:cNvSpPr/>
          <p:nvPr/>
        </p:nvSpPr>
        <p:spPr>
          <a:xfrm>
            <a:off x="4655344" y="3152775"/>
            <a:ext cx="247650" cy="250031"/>
          </a:xfrm>
          <a:custGeom>
            <a:avLst/>
            <a:gdLst>
              <a:gd name="connsiteX0" fmla="*/ 107156 w 247650"/>
              <a:gd name="connsiteY0" fmla="*/ 0 h 250031"/>
              <a:gd name="connsiteX1" fmla="*/ 247650 w 247650"/>
              <a:gd name="connsiteY1" fmla="*/ 128588 h 250031"/>
              <a:gd name="connsiteX2" fmla="*/ 138112 w 247650"/>
              <a:gd name="connsiteY2" fmla="*/ 250031 h 250031"/>
              <a:gd name="connsiteX3" fmla="*/ 0 w 247650"/>
              <a:gd name="connsiteY3" fmla="*/ 135731 h 250031"/>
              <a:gd name="connsiteX4" fmla="*/ 107156 w 247650"/>
              <a:gd name="connsiteY4" fmla="*/ 0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250031">
                <a:moveTo>
                  <a:pt x="107156" y="0"/>
                </a:moveTo>
                <a:lnTo>
                  <a:pt x="247650" y="128588"/>
                </a:lnTo>
                <a:lnTo>
                  <a:pt x="138112" y="250031"/>
                </a:lnTo>
                <a:lnTo>
                  <a:pt x="0" y="135731"/>
                </a:lnTo>
                <a:lnTo>
                  <a:pt x="107156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5550</TotalTime>
  <Words>96</Words>
  <Application>Microsoft Office PowerPoint</Application>
  <PresentationFormat>Экран (4:3)</PresentationFormat>
  <Paragraphs>46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Справедливость</vt:lpstr>
      <vt:lpstr>Публичные слушания  13.02.2015</vt:lpstr>
      <vt:lpstr>I. Об изменении вида разрешенного использования земельных участков и объектов капитального строительства.</vt:lpstr>
      <vt:lpstr>Вопрос 1.   Республика Татарстан,              г. Альметьевск,мкр. «Урсала», ул.Бахорина, д.120г;</vt:lpstr>
      <vt:lpstr>Презентация PowerPoint</vt:lpstr>
      <vt:lpstr>Презентация PowerPoint</vt:lpstr>
      <vt:lpstr>Презентация PowerPoint</vt:lpstr>
      <vt:lpstr>Вопрос 2.   Республика Татарстан,              г. Альметьевск, мкр. «Урсала», ул.Бахорина ;</vt:lpstr>
      <vt:lpstr>Презентация PowerPoint</vt:lpstr>
      <vt:lpstr>Презентация PowerPoint</vt:lpstr>
      <vt:lpstr>Презентация PowerPoint</vt:lpstr>
      <vt:lpstr>II. О внесении изменений в Карту градостроительного зонирования</vt:lpstr>
      <vt:lpstr>   Вопрос 1.   Республика Татарстан,                            г. Альметьевск, ул. Объездная, северо-западнее с/о «Коммунальник»;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Вопрос 2.   Республика Татарстан, г. Альметьевск,  ул. Монтажная, д.2/4;</vt:lpstr>
      <vt:lpstr>Место расположения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Вопрос 3.   Республика Татарстан, г. Альметьевск,  пр-т И.Зарипова, д.3;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Фотоситуация со стороны пр. И. Зарипова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Градостроительный совет №3</dc:title>
  <dc:creator>Timur</dc:creator>
  <cp:lastModifiedBy>Алик</cp:lastModifiedBy>
  <cp:revision>482</cp:revision>
  <dcterms:created xsi:type="dcterms:W3CDTF">2012-08-28T06:59:47Z</dcterms:created>
  <dcterms:modified xsi:type="dcterms:W3CDTF">2015-02-11T12:29:34Z</dcterms:modified>
</cp:coreProperties>
</file>